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JQuery</a:t>
            </a:r>
            <a:r>
              <a:rPr lang="zh-CN" altLang="en-US"/>
              <a:t>效果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jQuery fadeTo() 方法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zh-CN" altLang="en-US"/>
              <a:t>jQuery fadeTo() 方法允许渐变为给定的不透明度（值介于 0 与 1 之间）。</a:t>
            </a:r>
            <a:endParaRPr lang="zh-CN" altLang="en-US"/>
          </a:p>
          <a:p>
            <a:pPr lvl="0"/>
            <a:r>
              <a:rPr lang="zh-CN" altLang="en-US"/>
              <a:t>语法:</a:t>
            </a:r>
            <a:endParaRPr lang="zh-CN" altLang="en-US"/>
          </a:p>
          <a:p>
            <a:pPr lvl="1"/>
            <a:r>
              <a:rPr lang="zh-CN" altLang="en-US"/>
              <a:t>$(selector).fadeTo(speed,opacity,callback);</a:t>
            </a:r>
            <a:endParaRPr lang="zh-CN" altLang="en-US"/>
          </a:p>
          <a:p>
            <a:pPr lvl="1"/>
            <a:r>
              <a:rPr lang="zh-CN" altLang="en-US"/>
              <a:t>必需的 speed 参数规定效果的时长。它可以取以下值："slow"、"fast" 或毫秒。</a:t>
            </a:r>
            <a:endParaRPr lang="zh-CN" altLang="en-US"/>
          </a:p>
          <a:p>
            <a:pPr lvl="1"/>
            <a:r>
              <a:rPr lang="zh-CN" altLang="en-US"/>
              <a:t>fadeTo() 方法中必需的 opacity 参数将淡入淡出效果设置为给定的不透明度（值介于 0 与 1 之间）。</a:t>
            </a:r>
            <a:endParaRPr lang="zh-CN" altLang="en-US"/>
          </a:p>
          <a:p>
            <a:pPr lvl="0"/>
            <a:r>
              <a:rPr lang="zh-CN" altLang="en-US"/>
              <a:t>可选的 callback 参数是该函数完成后所执行的函数名称。</a:t>
            </a:r>
            <a:endParaRPr lang="zh-CN" altLang="en-US"/>
          </a:p>
          <a:p>
            <a:pPr lvl="0"/>
            <a:r>
              <a:rPr lang="zh-CN" altLang="en-US"/>
              <a:t>实例</a:t>
            </a:r>
            <a:endParaRPr lang="zh-CN" altLang="en-US"/>
          </a:p>
          <a:p>
            <a:pPr marL="228600" lvl="1" indent="0">
              <a:buNone/>
            </a:pPr>
            <a:r>
              <a:rPr>
                <a:sym typeface="+mn-ea"/>
              </a:rPr>
              <a:t>$("button").click(function(){</a:t>
            </a:r>
            <a:endParaRPr lang="zh-CN" altLang="en-US"/>
          </a:p>
          <a:p>
            <a:pPr marL="228600" lvl="1" indent="0">
              <a:buNone/>
            </a:pPr>
            <a:r>
              <a:rPr>
                <a:sym typeface="+mn-ea"/>
              </a:rPr>
              <a:t>  $("#div1").fadeTo("slow",0.15);</a:t>
            </a:r>
            <a:endParaRPr lang="zh-CN" altLang="en-US"/>
          </a:p>
          <a:p>
            <a:pPr marL="228600" lvl="1" indent="0">
              <a:buNone/>
            </a:pPr>
            <a:r>
              <a:rPr>
                <a:sym typeface="+mn-ea"/>
              </a:rPr>
              <a:t>  $("#div2").fadeTo("slow",0.4);</a:t>
            </a:r>
            <a:endParaRPr lang="zh-CN" altLang="en-US"/>
          </a:p>
          <a:p>
            <a:pPr marL="228600" lvl="1" indent="0">
              <a:buNone/>
            </a:pPr>
            <a:r>
              <a:rPr>
                <a:sym typeface="+mn-ea"/>
              </a:rPr>
              <a:t>  $("#div3").fadeTo("slow",0.7);</a:t>
            </a:r>
            <a:endParaRPr lang="zh-CN" altLang="en-US"/>
          </a:p>
          <a:p>
            <a:pPr marL="228600" lvl="1" indent="0">
              <a:buNone/>
            </a:pPr>
            <a:r>
              <a:rPr>
                <a:sym typeface="+mn-ea"/>
              </a:rPr>
              <a:t>});</a:t>
            </a:r>
            <a:endParaRPr lang="zh-CN" altLang="en-US"/>
          </a:p>
          <a:p>
            <a:pPr marL="685800" lvl="2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jQuery 效果 - 滑动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jQuery 滑动方法</a:t>
            </a:r>
            <a:endParaRPr lang="zh-CN" altLang="en-US"/>
          </a:p>
          <a:p>
            <a:r>
              <a:rPr lang="zh-CN" altLang="en-US"/>
              <a:t>通过 jQuery，您可以在元素上创建滑动效果。</a:t>
            </a:r>
            <a:endParaRPr lang="zh-CN" altLang="en-US"/>
          </a:p>
          <a:p>
            <a:r>
              <a:rPr lang="zh-CN" altLang="en-US"/>
              <a:t>jQuery 拥有以下滑动方法：</a:t>
            </a:r>
            <a:endParaRPr lang="zh-CN" altLang="en-US"/>
          </a:p>
          <a:p>
            <a:pPr lvl="1"/>
            <a:r>
              <a:rPr lang="zh-CN" altLang="en-US"/>
              <a:t>slideDown()</a:t>
            </a:r>
            <a:endParaRPr lang="zh-CN" altLang="en-US"/>
          </a:p>
          <a:p>
            <a:pPr lvl="1"/>
            <a:r>
              <a:rPr lang="zh-CN" altLang="en-US"/>
              <a:t>slideUp()</a:t>
            </a:r>
            <a:endParaRPr lang="zh-CN" altLang="en-US"/>
          </a:p>
          <a:p>
            <a:pPr lvl="1"/>
            <a:r>
              <a:rPr lang="zh-CN" altLang="en-US"/>
              <a:t>slideToggle()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jQuery slideDown() 方法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jQuery slideDown() 方法用于向下滑动元素。</a:t>
            </a:r>
            <a:endParaRPr lang="zh-CN" altLang="en-US"/>
          </a:p>
          <a:p>
            <a:pPr lvl="1"/>
            <a:r>
              <a:rPr lang="zh-CN" altLang="en-US"/>
              <a:t>语法:</a:t>
            </a:r>
            <a:endParaRPr lang="zh-CN" altLang="en-US"/>
          </a:p>
          <a:p>
            <a:pPr lvl="2"/>
            <a:r>
              <a:rPr lang="zh-CN" altLang="en-US"/>
              <a:t>$(selector).slideDown(speed,callback);</a:t>
            </a:r>
            <a:endParaRPr lang="zh-CN" altLang="en-US"/>
          </a:p>
          <a:p>
            <a:pPr lvl="2"/>
            <a:r>
              <a:rPr lang="zh-CN" altLang="en-US"/>
              <a:t>可选的 speed 参数规定效果的时长。它可以取以下值："slow"、"fast" 或毫秒。</a:t>
            </a:r>
            <a:endParaRPr lang="zh-CN" altLang="en-US"/>
          </a:p>
          <a:p>
            <a:pPr lvl="2"/>
            <a:r>
              <a:rPr lang="zh-CN" altLang="en-US"/>
              <a:t>可选的 callback 参数是滑动完成后所执行的函数名称。</a:t>
            </a:r>
            <a:endParaRPr lang="zh-CN" altLang="en-US"/>
          </a:p>
          <a:p>
            <a:pPr lvl="1"/>
            <a:r>
              <a:rPr lang="zh-CN" altLang="en-US"/>
              <a:t>实例</a:t>
            </a:r>
            <a:endParaRPr lang="zh-CN" altLang="en-US"/>
          </a:p>
          <a:p>
            <a:pPr marL="800100" lvl="2" indent="0">
              <a:buNone/>
            </a:pPr>
            <a:r>
              <a:rPr>
                <a:sym typeface="+mn-ea"/>
              </a:rPr>
              <a:t>$("#flip").click(function(){</a:t>
            </a:r>
            <a:endParaRPr lang="zh-CN" altLang="en-US"/>
          </a:p>
          <a:p>
            <a:pPr marL="800100" lvl="2" indent="0">
              <a:buNone/>
            </a:pPr>
            <a:r>
              <a:rPr>
                <a:sym typeface="+mn-ea"/>
              </a:rPr>
              <a:t>  $("#panel").slideDown();</a:t>
            </a:r>
            <a:endParaRPr lang="zh-CN" altLang="en-US"/>
          </a:p>
          <a:p>
            <a:pPr marL="800100" lvl="2" indent="0">
              <a:buNone/>
            </a:pPr>
            <a:r>
              <a:rPr>
                <a:sym typeface="+mn-ea"/>
              </a:rPr>
              <a:t>});</a:t>
            </a:r>
            <a:endParaRPr lang="zh-CN" altLang="en-US"/>
          </a:p>
          <a:p>
            <a:pPr marL="342900" lvl="1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jQuery slideUp() 方法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jQuery slideUp() 方法用于向上滑动元素。</a:t>
            </a:r>
            <a:endParaRPr lang="zh-CN" altLang="en-US"/>
          </a:p>
          <a:p>
            <a:pPr lvl="1"/>
            <a:r>
              <a:rPr lang="zh-CN" altLang="en-US"/>
              <a:t>语法:</a:t>
            </a:r>
            <a:endParaRPr lang="zh-CN" altLang="en-US"/>
          </a:p>
          <a:p>
            <a:pPr lvl="2"/>
            <a:r>
              <a:rPr lang="zh-CN" altLang="en-US"/>
              <a:t>$(selector).slideUp(speed,callback);</a:t>
            </a:r>
            <a:endParaRPr lang="zh-CN" altLang="en-US"/>
          </a:p>
          <a:p>
            <a:pPr lvl="2"/>
            <a:r>
              <a:rPr lang="zh-CN" altLang="en-US"/>
              <a:t>可选的 speed 参数规定效果的时长。它可以取以下值："slow"、"fast" 或毫秒。</a:t>
            </a:r>
            <a:endParaRPr lang="zh-CN" altLang="en-US"/>
          </a:p>
          <a:p>
            <a:pPr lvl="2"/>
            <a:r>
              <a:rPr lang="zh-CN" altLang="en-US"/>
              <a:t>可选的 callback 参数是滑动完成后所执行的函数名称。</a:t>
            </a:r>
            <a:endParaRPr lang="zh-CN" altLang="en-US"/>
          </a:p>
          <a:p>
            <a:pPr lvl="1"/>
            <a:r>
              <a:rPr lang="zh-CN" altLang="en-US"/>
              <a:t>实例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$("#flip").click(function(){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  $("#panel").slideUp();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});</a:t>
            </a:r>
            <a:endParaRPr lang="zh-CN" altLang="en-US"/>
          </a:p>
          <a:p>
            <a:pPr marL="685800" lvl="2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jQuery slideToggle() 方法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jQuery slideToggle() 方法可以在 slideDown() 与 slideUp() 方法之间进行切换。</a:t>
            </a:r>
            <a:endParaRPr lang="zh-CN" altLang="en-US"/>
          </a:p>
          <a:p>
            <a:pPr lvl="1"/>
            <a:r>
              <a:rPr lang="zh-CN" altLang="en-US"/>
              <a:t>如果元素向下滑动，则 slideToggle() 可向上滑动它们。</a:t>
            </a:r>
            <a:endParaRPr lang="zh-CN" altLang="en-US"/>
          </a:p>
          <a:p>
            <a:pPr lvl="1"/>
            <a:r>
              <a:rPr lang="zh-CN" altLang="en-US"/>
              <a:t>如果元素向上滑动，则 slideToggle() 可向下滑动它们。</a:t>
            </a:r>
            <a:endParaRPr lang="zh-CN" altLang="en-US"/>
          </a:p>
          <a:p>
            <a:pPr lvl="1"/>
            <a:r>
              <a:rPr lang="zh-CN" altLang="en-US"/>
              <a:t>$(selector).slideToggle(speed,callback);</a:t>
            </a:r>
            <a:endParaRPr lang="zh-CN" altLang="en-US"/>
          </a:p>
          <a:p>
            <a:pPr lvl="1"/>
            <a:r>
              <a:rPr lang="zh-CN" altLang="en-US"/>
              <a:t>可选的 speed 参数规定效果的时长。它可以取以下值："slow"、"fast" 或毫秒。</a:t>
            </a:r>
            <a:endParaRPr lang="zh-CN" altLang="en-US"/>
          </a:p>
          <a:p>
            <a:pPr lvl="1"/>
            <a:r>
              <a:rPr lang="zh-CN" altLang="en-US"/>
              <a:t>可选的 callback 参数是滑动完成后所执行的函数名称。</a:t>
            </a:r>
            <a:endParaRPr lang="zh-CN" altLang="en-US"/>
          </a:p>
          <a:p>
            <a:r>
              <a:rPr lang="zh-CN" altLang="en-US"/>
              <a:t>实例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$("#flip").click(function(){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  $("#panel").slideToggle();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});</a:t>
            </a:r>
            <a:endParaRPr lang="zh-CN" altLang="en-US"/>
          </a:p>
          <a:p>
            <a:pPr marL="342900" lvl="1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jQuery 效果- 动画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jQuery 动画 - animate() 方法</a:t>
            </a:r>
            <a:endParaRPr lang="zh-CN" altLang="en-US"/>
          </a:p>
          <a:p>
            <a:pPr lvl="1"/>
            <a:r>
              <a:rPr lang="zh-CN" altLang="en-US"/>
              <a:t>jQuery animate() 方法用于创建自定义动画。</a:t>
            </a:r>
            <a:endParaRPr lang="zh-CN" altLang="en-US"/>
          </a:p>
          <a:p>
            <a:pPr lvl="1"/>
            <a:r>
              <a:rPr lang="zh-CN" altLang="en-US"/>
              <a:t>语法：</a:t>
            </a:r>
            <a:endParaRPr lang="zh-CN" altLang="en-US"/>
          </a:p>
          <a:p>
            <a:pPr lvl="2"/>
            <a:r>
              <a:rPr lang="zh-CN" altLang="en-US"/>
              <a:t>$(selector).animate({params},speed,callback);</a:t>
            </a:r>
            <a:endParaRPr lang="zh-CN" altLang="en-US"/>
          </a:p>
          <a:p>
            <a:pPr lvl="2"/>
            <a:r>
              <a:rPr lang="zh-CN" altLang="en-US"/>
              <a:t>必需的 params 参数定义形成动画的 CSS 属性。</a:t>
            </a:r>
            <a:endParaRPr lang="zh-CN" altLang="en-US"/>
          </a:p>
          <a:p>
            <a:pPr lvl="2"/>
            <a:r>
              <a:rPr lang="zh-CN" altLang="en-US"/>
              <a:t>可选的 speed 参数规定效果的时长。它可以取以下值："slow"、"fast" 或毫秒。</a:t>
            </a:r>
            <a:endParaRPr lang="zh-CN" altLang="en-US"/>
          </a:p>
          <a:p>
            <a:pPr lvl="2"/>
            <a:r>
              <a:rPr lang="zh-CN" altLang="en-US"/>
              <a:t>可选的 callback 参数是动画完成后所执行的函数名称。</a:t>
            </a:r>
            <a:endParaRPr lang="zh-CN" altLang="en-US"/>
          </a:p>
          <a:p>
            <a:pPr lvl="1"/>
            <a:r>
              <a:rPr lang="zh-CN" altLang="en-US"/>
              <a:t>实例</a:t>
            </a:r>
            <a:endParaRPr lang="zh-CN" altLang="en-US"/>
          </a:p>
          <a:p>
            <a:pPr marL="685800" lvl="2" indent="0">
              <a:lnSpc>
                <a:spcPct val="110000"/>
              </a:lnSpc>
              <a:buNone/>
            </a:pPr>
            <a:r>
              <a:rPr lang="zh-CN" altLang="en-US"/>
              <a:t>$("button").click(function(){</a:t>
            </a:r>
            <a:endParaRPr lang="zh-CN" altLang="en-US"/>
          </a:p>
          <a:p>
            <a:pPr marL="685800" lvl="2" indent="0">
              <a:lnSpc>
                <a:spcPct val="110000"/>
              </a:lnSpc>
              <a:buNone/>
            </a:pPr>
            <a:r>
              <a:rPr lang="zh-CN" altLang="en-US"/>
              <a:t>  $("div").animate({left:'250px'});</a:t>
            </a:r>
            <a:endParaRPr lang="zh-CN" altLang="en-US"/>
          </a:p>
          <a:p>
            <a:pPr marL="685800" lvl="2" indent="0">
              <a:lnSpc>
                <a:spcPct val="110000"/>
              </a:lnSpc>
              <a:buNone/>
            </a:pPr>
            <a:r>
              <a:rPr lang="zh-CN" altLang="en-US"/>
              <a:t>});</a:t>
            </a:r>
            <a:endParaRPr lang="zh-CN" altLang="en-US"/>
          </a:p>
          <a:p>
            <a:pPr marL="685800" lvl="2" indent="0">
              <a:buNone/>
            </a:pPr>
            <a:r>
              <a:rPr lang="zh-CN" altLang="en-US"/>
              <a:t>默认情况下，所有的 HTML 元素有一个静态的位置，且是不可移动的。 如果需要改变为，我们需要将元素的 position 属性设置为 relative, fixed, 或 absolute!</a:t>
            </a:r>
            <a:endParaRPr lang="zh-CN" altLang="en-US"/>
          </a:p>
          <a:p>
            <a:pPr marL="685800" lvl="2" indent="0">
              <a:buNone/>
            </a:pPr>
            <a:r>
              <a:rPr lang="zh-CN" altLang="en-US"/>
              <a:t>&lt;div style="position:absolute;"</a:t>
            </a:r>
            <a:r>
              <a:rPr lang="en-US" altLang="zh-CN"/>
              <a:t>/</a:t>
            </a:r>
            <a:r>
              <a:rPr lang="zh-CN" altLang="en-US"/>
              <a:t>&gt;</a:t>
            </a:r>
            <a:endParaRPr lang="zh-CN" altLang="en-US"/>
          </a:p>
          <a:p>
            <a:pPr marL="685800" lvl="2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jQuery animate() - 操作多个属性</a:t>
            </a:r>
            <a:endParaRPr lang="zh-CN" altLang="en-US"/>
          </a:p>
          <a:p>
            <a:pPr lvl="1"/>
            <a:r>
              <a:rPr lang="zh-CN" altLang="en-US"/>
              <a:t>请注意，生成动画的过程中可同时使用多个属性：</a:t>
            </a:r>
            <a:endParaRPr lang="zh-CN" altLang="en-US"/>
          </a:p>
          <a:p>
            <a:r>
              <a:rPr lang="zh-CN" altLang="en-US"/>
              <a:t>实例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$("button").click(function(){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  $("div").animate({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    left:'250px',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    opacity:'0.5',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    height:'150px',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    width:'150px'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  });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});</a:t>
            </a:r>
            <a:endParaRPr>
              <a:sym typeface="+mn-ea"/>
            </a:endParaRPr>
          </a:p>
          <a:p>
            <a:pPr marL="342900" lvl="1" indent="0">
              <a:buNone/>
            </a:pPr>
            <a:r>
              <a:rPr lang="zh-CN" altLang="en-US"/>
              <a:t>当使用 animate() 时，必须使用 Camel 标记法书写所有的属性名，比如，必须使用 paddingLeft 而不是 padding-left，使用 marginRight 而不是 margin-right，等等。</a:t>
            </a:r>
            <a:endParaRPr lang="zh-CN" altLang="en-US"/>
          </a:p>
          <a:p>
            <a:pPr marL="342900" lvl="1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jQuery animate() - 使用相对值</a:t>
            </a:r>
            <a:endParaRPr lang="zh-CN" altLang="en-US"/>
          </a:p>
          <a:p>
            <a:pPr lvl="1"/>
            <a:r>
              <a:rPr lang="zh-CN" altLang="en-US"/>
              <a:t>也可以定义相对值（该值相对于元素的当前值）。需要在值的前面加上 += 或 -=：</a:t>
            </a:r>
            <a:endParaRPr lang="zh-CN" altLang="en-US"/>
          </a:p>
          <a:p>
            <a:pPr lvl="1"/>
            <a:r>
              <a:rPr lang="zh-CN" altLang="en-US"/>
              <a:t>实例</a:t>
            </a:r>
            <a:endParaRPr lang="zh-CN" altLang="en-US"/>
          </a:p>
          <a:p>
            <a:pPr marL="685800" lvl="2" indent="0">
              <a:buNone/>
            </a:pPr>
            <a:r>
              <a:rPr lang="en-US" altLang="zh-CN"/>
              <a:t>$("button").click(function(){</a:t>
            </a:r>
            <a:endParaRPr lang="en-US" altLang="zh-CN"/>
          </a:p>
          <a:p>
            <a:pPr marL="685800" lvl="2" indent="0">
              <a:buNone/>
            </a:pPr>
            <a:r>
              <a:rPr lang="en-US" altLang="zh-CN"/>
              <a:t>  $("div").animate({</a:t>
            </a:r>
            <a:endParaRPr lang="en-US" altLang="zh-CN"/>
          </a:p>
          <a:p>
            <a:pPr marL="685800" lvl="2" indent="0">
              <a:buNone/>
            </a:pPr>
            <a:r>
              <a:rPr lang="en-US" altLang="zh-CN"/>
              <a:t>    left:'250px',</a:t>
            </a:r>
            <a:endParaRPr lang="en-US" altLang="zh-CN"/>
          </a:p>
          <a:p>
            <a:pPr marL="685800" lvl="2" indent="0">
              <a:buNone/>
            </a:pPr>
            <a:r>
              <a:rPr lang="en-US" altLang="zh-CN"/>
              <a:t>    height:'+=150px',</a:t>
            </a:r>
            <a:endParaRPr lang="en-US" altLang="zh-CN"/>
          </a:p>
          <a:p>
            <a:pPr marL="685800" lvl="2" indent="0">
              <a:buNone/>
            </a:pPr>
            <a:r>
              <a:rPr lang="en-US" altLang="zh-CN"/>
              <a:t>    width:'+=150px'</a:t>
            </a:r>
            <a:endParaRPr lang="en-US" altLang="zh-CN"/>
          </a:p>
          <a:p>
            <a:pPr marL="685800" lvl="2" indent="0">
              <a:buNone/>
            </a:pPr>
            <a:r>
              <a:rPr lang="en-US" altLang="zh-CN"/>
              <a:t>  });</a:t>
            </a:r>
            <a:endParaRPr lang="en-US" altLang="zh-CN"/>
          </a:p>
          <a:p>
            <a:pPr marL="685800" lvl="2" indent="0">
              <a:buNone/>
            </a:pPr>
            <a:r>
              <a:rPr lang="en-US" altLang="zh-CN"/>
              <a:t>});</a:t>
            </a:r>
            <a:endParaRPr lang="en-US" altLang="zh-CN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jQuery animate() - 使用预定义的值</a:t>
            </a:r>
            <a:endParaRPr lang="zh-CN" altLang="en-US"/>
          </a:p>
          <a:p>
            <a:pPr lvl="1"/>
            <a:r>
              <a:rPr lang="zh-CN" altLang="en-US"/>
              <a:t>您甚至可以把属性的动画值设置为 "show"、"hide" 或 "toggle"：</a:t>
            </a:r>
            <a:endParaRPr lang="zh-CN" altLang="en-US"/>
          </a:p>
          <a:p>
            <a:pPr lvl="1"/>
            <a:r>
              <a:rPr lang="zh-CN" altLang="en-US"/>
              <a:t>实例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$("button").click(function(){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  $("div").animate({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    height:'toggle'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  });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});</a:t>
            </a:r>
            <a:endParaRPr lang="zh-CN" altLang="en-US"/>
          </a:p>
          <a:p>
            <a:pPr marL="685800" lvl="2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jQuery animate() - 使用队列功能</a:t>
            </a:r>
            <a:endParaRPr lang="zh-CN" altLang="en-US"/>
          </a:p>
          <a:p>
            <a:pPr lvl="1"/>
            <a:r>
              <a:rPr lang="zh-CN" altLang="en-US"/>
              <a:t>默认地，jQuery 提供针对动画的队列功能。</a:t>
            </a:r>
            <a:endParaRPr lang="zh-CN" altLang="en-US"/>
          </a:p>
          <a:p>
            <a:pPr lvl="1"/>
            <a:r>
              <a:rPr lang="zh-CN" altLang="en-US"/>
              <a:t>这意味着如果您在彼此之后编写多个 animate() 调用，jQuery 会创建包含这些方法调用的"内部"队列。然后逐一运行这些 animate 调用。</a:t>
            </a:r>
            <a:endParaRPr lang="zh-CN" altLang="en-US"/>
          </a:p>
          <a:p>
            <a:pPr marL="685800" lvl="2" indent="0">
              <a:lnSpc>
                <a:spcPct val="70000"/>
              </a:lnSpc>
              <a:buNone/>
            </a:pPr>
            <a:r>
              <a:rPr lang="zh-CN" altLang="en-US"/>
              <a:t>$("button").click(function(){</a:t>
            </a:r>
            <a:endParaRPr lang="zh-CN" altLang="en-US"/>
          </a:p>
          <a:p>
            <a:pPr marL="685800" lvl="2" indent="0">
              <a:lnSpc>
                <a:spcPct val="70000"/>
              </a:lnSpc>
              <a:buNone/>
            </a:pPr>
            <a:r>
              <a:rPr lang="zh-CN" altLang="en-US"/>
              <a:t>  var div=$("div");</a:t>
            </a:r>
            <a:endParaRPr lang="zh-CN" altLang="en-US"/>
          </a:p>
          <a:p>
            <a:pPr marL="685800" lvl="2" indent="0">
              <a:lnSpc>
                <a:spcPct val="70000"/>
              </a:lnSpc>
              <a:buNone/>
            </a:pPr>
            <a:r>
              <a:rPr lang="zh-CN" altLang="en-US"/>
              <a:t>  div.animate({height:'300px',opacity:'0.4'},"slow");</a:t>
            </a:r>
            <a:endParaRPr lang="zh-CN" altLang="en-US"/>
          </a:p>
          <a:p>
            <a:pPr marL="685800" lvl="2" indent="0">
              <a:lnSpc>
                <a:spcPct val="70000"/>
              </a:lnSpc>
              <a:buNone/>
            </a:pPr>
            <a:r>
              <a:rPr lang="zh-CN" altLang="en-US"/>
              <a:t>  div.animate({width:'300px',opacity:'0.8'},"slow");</a:t>
            </a:r>
            <a:endParaRPr lang="zh-CN" altLang="en-US"/>
          </a:p>
          <a:p>
            <a:pPr marL="685800" lvl="2" indent="0">
              <a:lnSpc>
                <a:spcPct val="70000"/>
              </a:lnSpc>
              <a:buNone/>
            </a:pPr>
            <a:r>
              <a:rPr lang="zh-CN" altLang="en-US"/>
              <a:t>  div.animate({height:'100px',opacity:'0.4'},"slow");</a:t>
            </a:r>
            <a:endParaRPr lang="zh-CN" altLang="en-US"/>
          </a:p>
          <a:p>
            <a:pPr marL="685800" lvl="2" indent="0">
              <a:lnSpc>
                <a:spcPct val="70000"/>
              </a:lnSpc>
              <a:buNone/>
            </a:pPr>
            <a:r>
              <a:rPr lang="zh-CN" altLang="en-US"/>
              <a:t>  div.animate({width:'100px',opacity:'0.8'},"slow");</a:t>
            </a:r>
            <a:endParaRPr lang="zh-CN" altLang="en-US"/>
          </a:p>
          <a:p>
            <a:pPr marL="685800" lvl="2" indent="0">
              <a:lnSpc>
                <a:spcPct val="70000"/>
              </a:lnSpc>
              <a:buNone/>
            </a:pPr>
            <a:r>
              <a:rPr lang="zh-CN" altLang="en-US"/>
              <a:t>});</a:t>
            </a:r>
            <a:endParaRPr lang="zh-CN" altLang="en-US"/>
          </a:p>
          <a:p>
            <a:pPr lvl="1"/>
            <a:r>
              <a:rPr lang="zh-CN" altLang="en-US"/>
              <a:t>下面的例子把 &lt;div&gt; 元素往右边移动了 100 像素，然后增加文本的字号： </a:t>
            </a:r>
            <a:endParaRPr lang="zh-CN" altLang="en-US"/>
          </a:p>
          <a:p>
            <a:pPr marL="685800" lvl="2" indent="0">
              <a:lnSpc>
                <a:spcPct val="90000"/>
              </a:lnSpc>
              <a:buNone/>
            </a:pPr>
            <a:r>
              <a:rPr lang="zh-CN" altLang="en-US"/>
              <a:t>$("button").click(function(){</a:t>
            </a:r>
            <a:endParaRPr lang="zh-CN" altLang="en-US"/>
          </a:p>
          <a:p>
            <a:pPr marL="685800" lvl="2" indent="0">
              <a:lnSpc>
                <a:spcPct val="90000"/>
              </a:lnSpc>
              <a:buNone/>
            </a:pPr>
            <a:r>
              <a:rPr lang="zh-CN" altLang="en-US"/>
              <a:t>  var div=$("div");</a:t>
            </a:r>
            <a:endParaRPr lang="zh-CN" altLang="en-US"/>
          </a:p>
          <a:p>
            <a:pPr marL="685800" lvl="2" indent="0">
              <a:lnSpc>
                <a:spcPct val="90000"/>
              </a:lnSpc>
              <a:buNone/>
            </a:pPr>
            <a:r>
              <a:rPr lang="zh-CN" altLang="en-US"/>
              <a:t>  div.animate({left:'100px'},"slow");</a:t>
            </a:r>
            <a:endParaRPr lang="zh-CN" altLang="en-US"/>
          </a:p>
          <a:p>
            <a:pPr marL="685800" lvl="2" indent="0">
              <a:lnSpc>
                <a:spcPct val="90000"/>
              </a:lnSpc>
              <a:buNone/>
            </a:pPr>
            <a:r>
              <a:rPr lang="zh-CN" altLang="en-US"/>
              <a:t>  div.animate({fontSize:'3em'},"slow");</a:t>
            </a:r>
            <a:endParaRPr lang="zh-CN" altLang="en-US"/>
          </a:p>
          <a:p>
            <a:pPr marL="685800" lvl="2" indent="0">
              <a:lnSpc>
                <a:spcPct val="90000"/>
              </a:lnSpc>
              <a:buNone/>
            </a:pPr>
            <a:r>
              <a:rPr lang="zh-CN" altLang="en-US"/>
              <a:t>});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jQuery 效果- 隐藏和显示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jQuery hide() 和 show()</a:t>
            </a:r>
            <a:endParaRPr lang="zh-CN" altLang="en-US"/>
          </a:p>
          <a:p>
            <a:pPr lvl="1"/>
            <a:r>
              <a:rPr lang="zh-CN" altLang="en-US"/>
              <a:t>通过 jQuery，您可以使用 hide() 和 show() 方法来隐藏和显示 HTML 元素：</a:t>
            </a:r>
            <a:endParaRPr lang="zh-CN" altLang="en-US"/>
          </a:p>
          <a:p>
            <a:r>
              <a:rPr lang="zh-CN" altLang="en-US"/>
              <a:t>实例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$("#hide").click(function(){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  $("p").hide();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});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 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$("#show").click(function(){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  $("p").show();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});</a:t>
            </a:r>
            <a:endParaRPr>
              <a:sym typeface="+mn-ea"/>
            </a:endParaRPr>
          </a:p>
          <a:p>
            <a:pPr marL="342900" lvl="1" indent="0">
              <a:buNone/>
            </a:pPr>
            <a:endParaRPr lang="en-US" altLang="zh-C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jQuery 停止动画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jQuery stop() 方法</a:t>
            </a:r>
            <a:endParaRPr lang="zh-CN" altLang="en-US"/>
          </a:p>
          <a:p>
            <a:pPr lvl="1"/>
            <a:r>
              <a:rPr lang="zh-CN" altLang="en-US"/>
              <a:t>jQuery stop() 方法用于停止动画或效果，在它们完成之前。</a:t>
            </a:r>
            <a:endParaRPr lang="zh-CN" altLang="en-US"/>
          </a:p>
          <a:p>
            <a:pPr lvl="1"/>
            <a:r>
              <a:rPr lang="zh-CN" altLang="en-US"/>
              <a:t>stop() 方法适用于所有 jQuery 效果函数，包括滑动、淡入淡出和自定义动画。</a:t>
            </a:r>
            <a:endParaRPr lang="zh-CN" altLang="en-US"/>
          </a:p>
          <a:p>
            <a:pPr lvl="1"/>
            <a:r>
              <a:rPr lang="zh-CN" altLang="en-US"/>
              <a:t>语法:</a:t>
            </a:r>
            <a:endParaRPr lang="zh-CN" altLang="en-US"/>
          </a:p>
          <a:p>
            <a:pPr lvl="2"/>
            <a:r>
              <a:rPr lang="zh-CN" altLang="en-US"/>
              <a:t>$(selector).stop(stopAll,goToEnd);</a:t>
            </a:r>
            <a:endParaRPr lang="zh-CN" altLang="en-US"/>
          </a:p>
          <a:p>
            <a:pPr lvl="2"/>
            <a:r>
              <a:rPr lang="zh-CN" altLang="en-US"/>
              <a:t>可选的 stopAll 参数规定是否应该清除动画队列。默认是 false，即仅停止活动的动画，允许任何排入队列的动画向后执行。</a:t>
            </a:r>
            <a:endParaRPr lang="zh-CN" altLang="en-US"/>
          </a:p>
          <a:p>
            <a:pPr lvl="2"/>
            <a:r>
              <a:rPr lang="zh-CN" altLang="en-US"/>
              <a:t>可选的 goToEnd 参数规定是否立即完成当前动画。默认是 false。</a:t>
            </a:r>
            <a:endParaRPr lang="zh-CN" altLang="en-US"/>
          </a:p>
          <a:p>
            <a:pPr lvl="2"/>
            <a:r>
              <a:rPr lang="zh-CN" altLang="en-US"/>
              <a:t>因此，默认地，stop() 会清除在被选元素上指定的当前动画。</a:t>
            </a:r>
            <a:endParaRPr lang="zh-CN" altLang="en-US"/>
          </a:p>
          <a:p>
            <a:pPr lvl="1"/>
            <a:r>
              <a:rPr lang="zh-CN" altLang="en-US"/>
              <a:t>实例</a:t>
            </a:r>
            <a:endParaRPr lang="zh-CN" altLang="en-US"/>
          </a:p>
          <a:p>
            <a:pPr marL="685800" lvl="2" indent="0">
              <a:buNone/>
            </a:pPr>
            <a:r>
              <a:rPr lang="zh-CN" altLang="en-US"/>
              <a:t>$("#stop").click(function(){</a:t>
            </a:r>
            <a:endParaRPr lang="zh-CN" altLang="en-US"/>
          </a:p>
          <a:p>
            <a:pPr marL="685800" lvl="2" indent="0">
              <a:buNone/>
            </a:pPr>
            <a:r>
              <a:rPr lang="zh-CN" altLang="en-US"/>
              <a:t>  $("#panel").stop();</a:t>
            </a:r>
            <a:endParaRPr lang="zh-CN" altLang="en-US"/>
          </a:p>
          <a:p>
            <a:pPr marL="685800" lvl="2" indent="0">
              <a:buNone/>
            </a:pPr>
            <a:r>
              <a:rPr lang="zh-CN" altLang="en-US"/>
              <a:t>});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jQuery - 链(Chaining)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67113"/>
            <a:ext cx="10852237" cy="5388907"/>
          </a:xfrm>
        </p:spPr>
        <p:txBody>
          <a:bodyPr/>
          <a:p>
            <a:r>
              <a:rPr lang="zh-CN" altLang="en-US"/>
              <a:t>通过 jQuery，可以把动作/方法链接在一起。</a:t>
            </a:r>
            <a:endParaRPr lang="zh-CN" altLang="en-US"/>
          </a:p>
          <a:p>
            <a:pPr lvl="1"/>
            <a:r>
              <a:rPr lang="zh-CN" altLang="en-US"/>
              <a:t>Chaining 允许我们在一条语句中运行多个 jQuery 方法（在相同的元素上）。jQuery 方法链接</a:t>
            </a:r>
            <a:endParaRPr lang="zh-CN" altLang="en-US"/>
          </a:p>
          <a:p>
            <a:pPr lvl="2"/>
            <a:r>
              <a:rPr lang="zh-CN" altLang="en-US"/>
              <a:t>直到现在，我们都是一次写一条 jQuery 语句（一条接着另一条）。</a:t>
            </a:r>
            <a:endParaRPr lang="zh-CN" altLang="en-US"/>
          </a:p>
          <a:p>
            <a:pPr lvl="2"/>
            <a:r>
              <a:rPr lang="zh-CN" altLang="en-US"/>
              <a:t>不过，有一种名为链接（chaining）的技术，允许我们在相同的元素上运行多条 jQuery 命令，一条接着另一条。</a:t>
            </a:r>
            <a:endParaRPr lang="zh-CN" altLang="en-US"/>
          </a:p>
          <a:p>
            <a:pPr lvl="2"/>
            <a:r>
              <a:rPr lang="zh-CN" altLang="en-US"/>
              <a:t>提示： 这样的话，浏览器就不必多次查找相同的元素。</a:t>
            </a:r>
            <a:endParaRPr lang="zh-CN" altLang="en-US"/>
          </a:p>
          <a:p>
            <a:pPr lvl="2"/>
            <a:r>
              <a:rPr lang="zh-CN" altLang="en-US"/>
              <a:t>如需链接一个动作，您只需简单地把该动作追加到之前的动作上。</a:t>
            </a:r>
            <a:endParaRPr lang="zh-CN" altLang="en-US"/>
          </a:p>
          <a:p>
            <a:pPr lvl="1"/>
            <a:r>
              <a:rPr lang="zh-CN" altLang="en-US"/>
              <a:t>下面的例子把 css()、slideUp() 和 slideDown() 链接在一起。"p1" 元素首先会变为红色，然后向上滑动，再然后向下滑动：</a:t>
            </a:r>
            <a:endParaRPr lang="zh-CN" altLang="en-US"/>
          </a:p>
          <a:p>
            <a:pPr marL="685800" lvl="2" indent="0">
              <a:buNone/>
            </a:pPr>
            <a:r>
              <a:rPr lang="zh-CN" altLang="en-US"/>
              <a:t>$("#p1").css("color","red").slideUp(2000).slideDown(2000);</a:t>
            </a:r>
            <a:endParaRPr lang="zh-CN" altLang="en-US"/>
          </a:p>
          <a:p>
            <a:pPr lvl="1"/>
            <a:r>
              <a:rPr lang="zh-CN" altLang="en-US"/>
              <a:t>如果需要，我们也可以添加多个方法调用。</a:t>
            </a:r>
            <a:endParaRPr lang="zh-CN" altLang="en-US"/>
          </a:p>
          <a:p>
            <a:pPr lvl="1"/>
            <a:r>
              <a:rPr lang="zh-CN" altLang="en-US"/>
              <a:t>实例</a:t>
            </a:r>
            <a:endParaRPr lang="zh-CN" altLang="en-US"/>
          </a:p>
          <a:p>
            <a:pPr marL="685800" lvl="2" indent="0">
              <a:lnSpc>
                <a:spcPct val="70000"/>
              </a:lnSpc>
              <a:buNone/>
            </a:pPr>
            <a:r>
              <a:rPr lang="zh-CN" altLang="en-US"/>
              <a:t>$("#p1").css("color","red")</a:t>
            </a:r>
            <a:endParaRPr lang="zh-CN" altLang="en-US"/>
          </a:p>
          <a:p>
            <a:pPr marL="685800" lvl="2" indent="0">
              <a:lnSpc>
                <a:spcPct val="70000"/>
              </a:lnSpc>
              <a:buNone/>
            </a:pPr>
            <a:r>
              <a:rPr lang="zh-CN" altLang="en-US"/>
              <a:t>  .slideUp(2000)</a:t>
            </a:r>
            <a:endParaRPr lang="zh-CN" altLang="en-US"/>
          </a:p>
          <a:p>
            <a:pPr marL="685800" lvl="2" indent="0">
              <a:lnSpc>
                <a:spcPct val="70000"/>
              </a:lnSpc>
              <a:buNone/>
            </a:pPr>
            <a:r>
              <a:rPr lang="zh-CN" altLang="en-US"/>
              <a:t>  .slideDown(2000);</a:t>
            </a:r>
            <a:endParaRPr lang="zh-CN" altLang="en-US"/>
          </a:p>
          <a:p>
            <a:pPr marL="685800" lvl="2" indent="0">
              <a:buNone/>
            </a:pPr>
            <a:r>
              <a:rPr lang="zh-CN" altLang="en-US"/>
              <a:t>jQuery 会抛掉多余的空格，并当成一行长代码来执行上面的代码行。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jQuery Callback 方法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lvl="0">
              <a:lnSpc>
                <a:spcPct val="90000"/>
              </a:lnSpc>
            </a:pPr>
            <a:r>
              <a:rPr lang="zh-CN" altLang="en-US"/>
              <a:t>jQuery 动画的问题</a:t>
            </a:r>
            <a:endParaRPr lang="zh-CN" altLang="en-US"/>
          </a:p>
          <a:p>
            <a:pPr lvl="1">
              <a:lnSpc>
                <a:spcPct val="90000"/>
              </a:lnSpc>
            </a:pPr>
            <a:r>
              <a:rPr lang="zh-CN" altLang="en-US"/>
              <a:t>许多 jQuery 函数涉及动画。这些函数也许会将 speed 或 duration 作为可选参数。</a:t>
            </a:r>
            <a:endParaRPr lang="zh-CN" altLang="en-US"/>
          </a:p>
          <a:p>
            <a:pPr lvl="1">
              <a:lnSpc>
                <a:spcPct val="90000"/>
              </a:lnSpc>
            </a:pPr>
            <a:r>
              <a:rPr lang="zh-CN" altLang="en-US"/>
              <a:t>例子：$("p").hide("slow")</a:t>
            </a:r>
            <a:endParaRPr lang="zh-CN" altLang="en-US"/>
          </a:p>
          <a:p>
            <a:pPr lvl="2">
              <a:lnSpc>
                <a:spcPct val="90000"/>
              </a:lnSpc>
            </a:pPr>
            <a:r>
              <a:rPr lang="zh-CN" altLang="en-US"/>
              <a:t>speed 或 duration 参数可以设置许多不同的值，比如 "slow", "fast", "normal" 或毫秒。</a:t>
            </a:r>
            <a:endParaRPr lang="zh-CN" altLang="en-US"/>
          </a:p>
          <a:p>
            <a:pPr lvl="1">
              <a:lnSpc>
                <a:spcPct val="90000"/>
              </a:lnSpc>
            </a:pPr>
            <a:r>
              <a:rPr lang="zh-CN" altLang="en-US"/>
              <a:t>实例</a:t>
            </a:r>
            <a:endParaRPr lang="zh-CN" altLang="en-US"/>
          </a:p>
          <a:p>
            <a:pPr lvl="1">
              <a:lnSpc>
                <a:spcPct val="90000"/>
              </a:lnSpc>
            </a:pPr>
            <a:r>
              <a:rPr lang="zh-CN" altLang="en-US"/>
              <a:t>以下实例在隐藏效果完全实现后回调函数:</a:t>
            </a:r>
            <a:endParaRPr lang="zh-CN" altLang="en-US"/>
          </a:p>
          <a:p>
            <a:pPr lvl="1">
              <a:lnSpc>
                <a:spcPct val="90000"/>
              </a:lnSpc>
            </a:pPr>
            <a:r>
              <a:rPr lang="zh-CN" altLang="en-US"/>
              <a:t>使用 callback 实例</a:t>
            </a:r>
            <a:endParaRPr lang="zh-CN" altLang="en-US"/>
          </a:p>
          <a:p>
            <a:pPr marL="800100" lvl="2" indent="0">
              <a:lnSpc>
                <a:spcPct val="90000"/>
              </a:lnSpc>
              <a:buNone/>
            </a:pPr>
            <a:r>
              <a:rPr>
                <a:sym typeface="+mn-ea"/>
              </a:rPr>
              <a:t>$("button").click(function(){</a:t>
            </a:r>
            <a:endParaRPr lang="zh-CN" altLang="en-US"/>
          </a:p>
          <a:p>
            <a:pPr marL="800100" lvl="2" indent="0">
              <a:lnSpc>
                <a:spcPct val="90000"/>
              </a:lnSpc>
              <a:buNone/>
            </a:pPr>
            <a:r>
              <a:rPr>
                <a:sym typeface="+mn-ea"/>
              </a:rPr>
              <a:t>  $("p").hide("slow",function(){</a:t>
            </a:r>
            <a:endParaRPr lang="zh-CN" altLang="en-US"/>
          </a:p>
          <a:p>
            <a:pPr marL="800100" lvl="2" indent="0">
              <a:lnSpc>
                <a:spcPct val="90000"/>
              </a:lnSpc>
              <a:buNone/>
            </a:pPr>
            <a:r>
              <a:rPr>
                <a:sym typeface="+mn-ea"/>
              </a:rPr>
              <a:t>    alert("段落现在被隐藏了");</a:t>
            </a:r>
            <a:endParaRPr lang="zh-CN" altLang="en-US"/>
          </a:p>
          <a:p>
            <a:pPr marL="800100" lvl="2" indent="0">
              <a:lnSpc>
                <a:spcPct val="90000"/>
              </a:lnSpc>
              <a:buNone/>
            </a:pPr>
            <a:r>
              <a:rPr>
                <a:sym typeface="+mn-ea"/>
              </a:rPr>
              <a:t>  });</a:t>
            </a:r>
            <a:endParaRPr lang="zh-CN" altLang="en-US"/>
          </a:p>
          <a:p>
            <a:pPr marL="800100" lvl="2" indent="0">
              <a:lnSpc>
                <a:spcPct val="90000"/>
              </a:lnSpc>
              <a:buNone/>
            </a:pPr>
            <a:r>
              <a:rPr>
                <a:sym typeface="+mn-ea"/>
              </a:rPr>
              <a:t>});</a:t>
            </a:r>
            <a:endParaRPr lang="zh-CN" altLang="en-US"/>
          </a:p>
          <a:p>
            <a:pPr lvl="1">
              <a:lnSpc>
                <a:spcPct val="90000"/>
              </a:lnSpc>
            </a:pPr>
            <a:r>
              <a:rPr lang="zh-CN" altLang="en-US"/>
              <a:t>以下实例没有回调函数，警告框会在隐藏效果完成前弹出：</a:t>
            </a:r>
            <a:endParaRPr lang="zh-CN" altLang="en-US"/>
          </a:p>
          <a:p>
            <a:pPr marL="800100" lvl="2" indent="0">
              <a:lnSpc>
                <a:spcPct val="90000"/>
              </a:lnSpc>
              <a:buNone/>
            </a:pPr>
            <a:r>
              <a:rPr>
                <a:sym typeface="+mn-ea"/>
              </a:rPr>
              <a:t>没有 callback(回调)</a:t>
            </a:r>
            <a:endParaRPr lang="zh-CN" altLang="en-US"/>
          </a:p>
          <a:p>
            <a:pPr marL="800100" lvl="2" indent="0">
              <a:lnSpc>
                <a:spcPct val="90000"/>
              </a:lnSpc>
              <a:buNone/>
            </a:pPr>
            <a:r>
              <a:rPr>
                <a:sym typeface="+mn-ea"/>
              </a:rPr>
              <a:t>$("button").click(function(){</a:t>
            </a:r>
            <a:endParaRPr lang="zh-CN" altLang="en-US"/>
          </a:p>
          <a:p>
            <a:pPr marL="800100" lvl="2" indent="0">
              <a:lnSpc>
                <a:spcPct val="90000"/>
              </a:lnSpc>
              <a:buNone/>
            </a:pPr>
            <a:r>
              <a:rPr>
                <a:sym typeface="+mn-ea"/>
              </a:rPr>
              <a:t>  $("p").hide(1000);</a:t>
            </a:r>
            <a:endParaRPr lang="zh-CN" altLang="en-US"/>
          </a:p>
          <a:p>
            <a:pPr marL="800100" lvl="2" indent="0">
              <a:lnSpc>
                <a:spcPct val="90000"/>
              </a:lnSpc>
              <a:buNone/>
            </a:pPr>
            <a:r>
              <a:rPr>
                <a:sym typeface="+mn-ea"/>
              </a:rPr>
              <a:t>  alert("段落现在被隐藏了");</a:t>
            </a:r>
            <a:endParaRPr lang="zh-CN" altLang="en-US"/>
          </a:p>
          <a:p>
            <a:pPr marL="800100" lvl="2" indent="0">
              <a:lnSpc>
                <a:spcPct val="90000"/>
              </a:lnSpc>
              <a:buNone/>
            </a:pPr>
            <a:r>
              <a:rPr>
                <a:sym typeface="+mn-ea"/>
              </a:rPr>
              <a:t>});</a:t>
            </a:r>
            <a:endParaRPr lang="zh-CN" altLang="en-US"/>
          </a:p>
          <a:p>
            <a:pPr marL="342900" lvl="1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jQuery 效果- 隐藏和显示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语法:</a:t>
            </a:r>
            <a:endParaRPr lang="zh-CN" altLang="en-US"/>
          </a:p>
          <a:p>
            <a:pPr lvl="1"/>
            <a:r>
              <a:rPr lang="zh-CN" altLang="en-US"/>
              <a:t>$(selector).hide(speed,callback);</a:t>
            </a:r>
            <a:endParaRPr lang="zh-CN" altLang="en-US"/>
          </a:p>
          <a:p>
            <a:pPr lvl="1"/>
            <a:r>
              <a:rPr lang="zh-CN" altLang="en-US"/>
              <a:t>$(selector).show(speed,callback);</a:t>
            </a:r>
            <a:endParaRPr lang="zh-CN" altLang="en-US"/>
          </a:p>
          <a:p>
            <a:r>
              <a:rPr lang="zh-CN" altLang="en-US"/>
              <a:t>可选的 speed 参数规定隐藏/显示的速度，可以取以下值："slow"、"fast" 或毫秒。</a:t>
            </a:r>
            <a:endParaRPr lang="zh-CN" altLang="en-US"/>
          </a:p>
          <a:p>
            <a:r>
              <a:rPr lang="zh-CN" altLang="en-US"/>
              <a:t>可选的 callback 参数是隐藏或显示完成后所执行的函数名称。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实例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$("button").click(function(){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  $("p").hide(1000);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});</a:t>
            </a:r>
            <a:endParaRPr lang="zh-CN" altLang="en-US"/>
          </a:p>
          <a:p>
            <a:pPr marL="342900" lvl="1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添加了回调函数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$(document).ready(function(){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$(".hidebtn").click(function(){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  $("div").hide(1000,"linear",function(){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    alert("Hide() 方法已完成!");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  });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});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});</a:t>
            </a:r>
            <a:endParaRPr lang="zh-CN" altLang="en-US"/>
          </a:p>
          <a:p>
            <a:pPr lvl="1"/>
            <a:r>
              <a:rPr lang="zh-CN" altLang="en-US"/>
              <a:t>第二个参数是一个字符串，表示过渡使用哪种缓动函数。jQuery自身提供"linear" 和 "swing"。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jQuery toggle()</a:t>
            </a:r>
            <a:endParaRPr lang="zh-CN" altLang="en-US"/>
          </a:p>
          <a:p>
            <a:pPr lvl="1"/>
            <a:r>
              <a:rPr lang="zh-CN" altLang="en-US"/>
              <a:t>通过 jQuery，您可以使用 toggle() 方法来切换 hide() 和 show() 方法。</a:t>
            </a:r>
            <a:endParaRPr lang="zh-CN" altLang="en-US"/>
          </a:p>
          <a:p>
            <a:pPr lvl="1"/>
            <a:r>
              <a:rPr lang="zh-CN" altLang="en-US"/>
              <a:t>显示被隐藏的元素，并隐藏已显示的元素：</a:t>
            </a:r>
            <a:endParaRPr lang="zh-CN" altLang="en-US"/>
          </a:p>
          <a:p>
            <a:pPr lvl="1"/>
            <a:r>
              <a:rPr lang="zh-CN" altLang="en-US"/>
              <a:t>实例</a:t>
            </a:r>
            <a:endParaRPr lang="zh-CN" altLang="en-US"/>
          </a:p>
          <a:p>
            <a:pPr marL="685800" lvl="2" indent="0">
              <a:buNone/>
            </a:pPr>
            <a:r>
              <a:rPr lang="en-US" altLang="zh-CN"/>
              <a:t>$("button").click(function(){</a:t>
            </a:r>
            <a:endParaRPr lang="en-US" altLang="zh-CN"/>
          </a:p>
          <a:p>
            <a:pPr marL="685800" lvl="2" indent="0">
              <a:buNone/>
            </a:pPr>
            <a:r>
              <a:rPr lang="en-US" altLang="zh-CN"/>
              <a:t>  $("p").toggle();</a:t>
            </a:r>
            <a:endParaRPr lang="en-US" altLang="zh-CN"/>
          </a:p>
          <a:p>
            <a:pPr marL="685800" lvl="2" indent="0">
              <a:buNone/>
            </a:pPr>
            <a:r>
              <a:rPr lang="en-US" altLang="zh-CN"/>
              <a:t>});	</a:t>
            </a:r>
            <a:endParaRPr lang="en-US" altLang="zh-CN"/>
          </a:p>
          <a:p>
            <a:pPr lvl="1"/>
            <a:r>
              <a:rPr lang="en-US" altLang="zh-CN"/>
              <a:t>语法:</a:t>
            </a:r>
            <a:endParaRPr lang="en-US" altLang="zh-CN"/>
          </a:p>
          <a:p>
            <a:pPr lvl="2"/>
            <a:r>
              <a:rPr lang="en-US" altLang="zh-CN"/>
              <a:t>$(selector).toggle(speed,callback);</a:t>
            </a:r>
            <a:endParaRPr lang="en-US" altLang="zh-CN"/>
          </a:p>
          <a:p>
            <a:pPr lvl="2"/>
            <a:r>
              <a:rPr lang="en-US" altLang="zh-CN"/>
              <a:t>可选的 speed 参数规定隐藏/显示的速度，可以取以下值："slow"、"fast" 或毫秒。</a:t>
            </a:r>
            <a:endParaRPr lang="en-US" altLang="zh-CN"/>
          </a:p>
          <a:p>
            <a:pPr lvl="2"/>
            <a:r>
              <a:rPr lang="en-US" altLang="zh-CN"/>
              <a:t>可选的 callback 参数是隐藏或显示完成后所执行的函数名称。</a:t>
            </a:r>
            <a:endParaRPr lang="en-US" altLang="zh-C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jQuery 效果 - 淡入淡出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jQuery Fading 方法</a:t>
            </a:r>
            <a:endParaRPr lang="zh-CN" altLang="en-US"/>
          </a:p>
          <a:p>
            <a:pPr lvl="1"/>
            <a:r>
              <a:rPr lang="zh-CN" altLang="en-US"/>
              <a:t>通过 jQuery，您可以实现元素的淡入淡出效果。</a:t>
            </a:r>
            <a:endParaRPr lang="zh-CN" altLang="en-US"/>
          </a:p>
          <a:p>
            <a:pPr lvl="1"/>
            <a:r>
              <a:rPr lang="zh-CN" altLang="en-US"/>
              <a:t>jQuery 拥有下面四种 fade 方法：</a:t>
            </a:r>
            <a:endParaRPr lang="zh-CN" altLang="en-US"/>
          </a:p>
          <a:p>
            <a:pPr lvl="2"/>
            <a:r>
              <a:rPr lang="zh-CN" altLang="en-US"/>
              <a:t>fadeIn()</a:t>
            </a:r>
            <a:endParaRPr lang="zh-CN" altLang="en-US"/>
          </a:p>
          <a:p>
            <a:pPr lvl="2"/>
            <a:r>
              <a:rPr lang="zh-CN" altLang="en-US"/>
              <a:t>fadeOut()</a:t>
            </a:r>
            <a:endParaRPr lang="zh-CN" altLang="en-US"/>
          </a:p>
          <a:p>
            <a:pPr lvl="2"/>
            <a:r>
              <a:rPr lang="zh-CN" altLang="en-US"/>
              <a:t>fadeToggle()</a:t>
            </a:r>
            <a:endParaRPr lang="zh-CN" altLang="en-US"/>
          </a:p>
          <a:p>
            <a:pPr lvl="2"/>
            <a:r>
              <a:rPr lang="zh-CN" altLang="en-US"/>
              <a:t>fadeTo()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jQuery fadeIn() 方法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zh-CN" altLang="en-US"/>
              <a:t>jQuery fadeIn() 用于淡入已隐藏的元素。</a:t>
            </a:r>
            <a:endParaRPr lang="zh-CN" altLang="en-US"/>
          </a:p>
          <a:p>
            <a:pPr lvl="0"/>
            <a:r>
              <a:rPr lang="zh-CN" altLang="en-US"/>
              <a:t>语法:</a:t>
            </a:r>
            <a:endParaRPr lang="zh-CN" altLang="en-US"/>
          </a:p>
          <a:p>
            <a:pPr lvl="1"/>
            <a:r>
              <a:rPr lang="zh-CN" altLang="en-US"/>
              <a:t>$(selector).fadeIn(speed,callback);</a:t>
            </a:r>
            <a:endParaRPr lang="zh-CN" altLang="en-US"/>
          </a:p>
          <a:p>
            <a:pPr lvl="1"/>
            <a:r>
              <a:rPr lang="zh-CN" altLang="en-US"/>
              <a:t>可选的 speed 参数规定效果的时长。它可以取以下值："slow"、"fast" 或毫秒。.</a:t>
            </a:r>
            <a:endParaRPr lang="zh-CN" altLang="en-US"/>
          </a:p>
          <a:p>
            <a:pPr lvl="1"/>
            <a:r>
              <a:rPr lang="zh-CN" altLang="en-US"/>
              <a:t>可选的 callback 参数是 fading 完成后所执行的函数名称。</a:t>
            </a:r>
            <a:endParaRPr lang="zh-CN" altLang="en-US"/>
          </a:p>
          <a:p>
            <a:pPr lvl="0"/>
            <a:r>
              <a:rPr lang="zh-CN" altLang="en-US"/>
              <a:t>实例</a:t>
            </a:r>
            <a:endParaRPr lang="zh-CN" altLang="en-US"/>
          </a:p>
          <a:p>
            <a:pPr marL="228600" lvl="1" indent="0">
              <a:buNone/>
            </a:pPr>
            <a:r>
              <a:rPr>
                <a:sym typeface="+mn-ea"/>
              </a:rPr>
              <a:t>$("button").click(function(){</a:t>
            </a:r>
            <a:endParaRPr lang="zh-CN" altLang="en-US"/>
          </a:p>
          <a:p>
            <a:pPr marL="228600" lvl="1" indent="0">
              <a:buNone/>
            </a:pPr>
            <a:r>
              <a:rPr>
                <a:sym typeface="+mn-ea"/>
              </a:rPr>
              <a:t>  $("#div1").fadeIn();</a:t>
            </a:r>
            <a:endParaRPr lang="zh-CN" altLang="en-US"/>
          </a:p>
          <a:p>
            <a:pPr marL="228600" lvl="1" indent="0">
              <a:buNone/>
            </a:pPr>
            <a:r>
              <a:rPr>
                <a:sym typeface="+mn-ea"/>
              </a:rPr>
              <a:t>  $("#div2").fadeIn("slow");</a:t>
            </a:r>
            <a:endParaRPr lang="zh-CN" altLang="en-US"/>
          </a:p>
          <a:p>
            <a:pPr marL="228600" lvl="1" indent="0">
              <a:buNone/>
            </a:pPr>
            <a:r>
              <a:rPr>
                <a:sym typeface="+mn-ea"/>
              </a:rPr>
              <a:t>  $("#div3").fadeIn(3000);</a:t>
            </a:r>
            <a:endParaRPr lang="zh-CN" altLang="en-US"/>
          </a:p>
          <a:p>
            <a:pPr marL="228600" lvl="1" indent="0">
              <a:buNone/>
            </a:pPr>
            <a:r>
              <a:rPr>
                <a:sym typeface="+mn-ea"/>
              </a:rPr>
              <a:t>});</a:t>
            </a:r>
            <a:endParaRPr lang="zh-CN" altLang="en-US"/>
          </a:p>
          <a:p>
            <a:pPr marL="685800" lvl="2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jQuery fadeOut() 方法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zh-CN" altLang="en-US"/>
              <a:t>jQuery fadeOut() 方法用于淡出可见元素。</a:t>
            </a:r>
            <a:endParaRPr lang="zh-CN" altLang="en-US"/>
          </a:p>
          <a:p>
            <a:pPr lvl="0"/>
            <a:r>
              <a:rPr lang="zh-CN" altLang="en-US"/>
              <a:t>语法:</a:t>
            </a:r>
            <a:endParaRPr lang="zh-CN" altLang="en-US"/>
          </a:p>
          <a:p>
            <a:pPr lvl="1"/>
            <a:r>
              <a:rPr lang="zh-CN" altLang="en-US"/>
              <a:t>$(selector).fadeOut(speed,callback);</a:t>
            </a:r>
            <a:endParaRPr lang="zh-CN" altLang="en-US"/>
          </a:p>
          <a:p>
            <a:pPr lvl="1"/>
            <a:r>
              <a:rPr lang="zh-CN" altLang="en-US"/>
              <a:t>可选的 speed 参数规定效果的时长。它可以取以下值："slow"、"fast" 或毫秒。</a:t>
            </a:r>
            <a:endParaRPr lang="zh-CN" altLang="en-US"/>
          </a:p>
          <a:p>
            <a:pPr lvl="1"/>
            <a:r>
              <a:rPr lang="zh-CN" altLang="en-US"/>
              <a:t>可选的 callback 参数是 fading 完成后所执行的函数名称。</a:t>
            </a:r>
            <a:endParaRPr lang="zh-CN" altLang="en-US"/>
          </a:p>
          <a:p>
            <a:pPr lvl="0"/>
            <a:r>
              <a:rPr lang="zh-CN" altLang="en-US"/>
              <a:t>实例</a:t>
            </a:r>
            <a:endParaRPr lang="zh-CN" altLang="en-US"/>
          </a:p>
          <a:p>
            <a:pPr marL="228600" lvl="1" indent="0">
              <a:buNone/>
            </a:pPr>
            <a:r>
              <a:rPr lang="zh-CN" altLang="en-US"/>
              <a:t>$("button").click(function(){</a:t>
            </a:r>
            <a:endParaRPr lang="zh-CN" altLang="en-US"/>
          </a:p>
          <a:p>
            <a:pPr marL="228600" lvl="1" indent="0">
              <a:buNone/>
            </a:pPr>
            <a:r>
              <a:rPr lang="zh-CN" altLang="en-US"/>
              <a:t>  $("#div1").fadeOut();</a:t>
            </a:r>
            <a:endParaRPr lang="zh-CN" altLang="en-US"/>
          </a:p>
          <a:p>
            <a:pPr marL="228600" lvl="1" indent="0">
              <a:buNone/>
            </a:pPr>
            <a:r>
              <a:rPr lang="zh-CN" altLang="en-US"/>
              <a:t>  $("#div2").fadeOut("slow");</a:t>
            </a:r>
            <a:endParaRPr lang="zh-CN" altLang="en-US"/>
          </a:p>
          <a:p>
            <a:pPr marL="228600" lvl="1" indent="0">
              <a:buNone/>
            </a:pPr>
            <a:r>
              <a:rPr lang="zh-CN" altLang="en-US"/>
              <a:t>  $("#div3").fadeOut(3000);</a:t>
            </a:r>
            <a:endParaRPr lang="zh-CN" altLang="en-US"/>
          </a:p>
          <a:p>
            <a:pPr marL="228600" lvl="1" indent="0">
              <a:buNone/>
            </a:pPr>
            <a:r>
              <a:rPr lang="zh-CN" altLang="en-US"/>
              <a:t>});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jQuery fadeToggle() 方法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zh-CN" altLang="en-US"/>
              <a:t>jQuery fadeToggle() 方法可以在 fadeIn() 与 fadeOut() 方法之间进行切换。</a:t>
            </a:r>
            <a:endParaRPr lang="zh-CN" altLang="en-US"/>
          </a:p>
          <a:p>
            <a:pPr lvl="0"/>
            <a:r>
              <a:rPr lang="zh-CN" altLang="en-US"/>
              <a:t>如果元素已淡出，则 fadeToggle() 会向元素添加淡入效果。</a:t>
            </a:r>
            <a:endParaRPr lang="zh-CN" altLang="en-US"/>
          </a:p>
          <a:p>
            <a:pPr lvl="0"/>
            <a:r>
              <a:rPr lang="zh-CN" altLang="en-US"/>
              <a:t>如果元素已淡入，则 fadeToggle() 会向元素添加淡出效果。</a:t>
            </a:r>
            <a:endParaRPr lang="zh-CN" altLang="en-US"/>
          </a:p>
          <a:p>
            <a:pPr lvl="0"/>
            <a:r>
              <a:rPr lang="zh-CN" altLang="en-US"/>
              <a:t>语法:</a:t>
            </a:r>
            <a:endParaRPr lang="zh-CN" altLang="en-US"/>
          </a:p>
          <a:p>
            <a:pPr lvl="1"/>
            <a:r>
              <a:rPr lang="zh-CN" altLang="en-US"/>
              <a:t>$(selector).fadeToggle(speed,callback);</a:t>
            </a:r>
            <a:endParaRPr lang="zh-CN" altLang="en-US"/>
          </a:p>
          <a:p>
            <a:pPr lvl="1"/>
            <a:r>
              <a:rPr lang="zh-CN" altLang="en-US"/>
              <a:t>可选的 speed 参数规定效果的时长。它可以取以下值："slow"、"fast" 或毫秒。</a:t>
            </a:r>
            <a:endParaRPr lang="zh-CN" altLang="en-US"/>
          </a:p>
          <a:p>
            <a:pPr lvl="1"/>
            <a:r>
              <a:rPr lang="zh-CN" altLang="en-US"/>
              <a:t>可选的 callback 参数是 fading 完成后所执行的函数名称。</a:t>
            </a:r>
            <a:endParaRPr lang="zh-CN" altLang="en-US"/>
          </a:p>
          <a:p>
            <a:pPr lvl="0"/>
            <a:r>
              <a:rPr lang="zh-CN" altLang="en-US"/>
              <a:t>实例</a:t>
            </a:r>
            <a:endParaRPr lang="zh-CN" altLang="en-US"/>
          </a:p>
          <a:p>
            <a:pPr marL="228600" lvl="1" indent="0">
              <a:buNone/>
            </a:pPr>
            <a:r>
              <a:rPr lang="zh-CN" altLang="en-US"/>
              <a:t>$("button").click(function(){</a:t>
            </a:r>
            <a:endParaRPr lang="zh-CN" altLang="en-US"/>
          </a:p>
          <a:p>
            <a:pPr marL="228600" lvl="1" indent="0">
              <a:buNone/>
            </a:pPr>
            <a:r>
              <a:rPr lang="zh-CN" altLang="en-US"/>
              <a:t>  $("#div1").fadeToggle();</a:t>
            </a:r>
            <a:endParaRPr lang="zh-CN" altLang="en-US"/>
          </a:p>
          <a:p>
            <a:pPr marL="228600" lvl="1" indent="0">
              <a:buNone/>
            </a:pPr>
            <a:r>
              <a:rPr lang="zh-CN" altLang="en-US"/>
              <a:t>  $("#div2").fadeToggle("slow");</a:t>
            </a:r>
            <a:endParaRPr lang="zh-CN" altLang="en-US"/>
          </a:p>
          <a:p>
            <a:pPr marL="228600" lvl="1" indent="0">
              <a:buNone/>
            </a:pPr>
            <a:r>
              <a:rPr lang="zh-CN" altLang="en-US"/>
              <a:t>  $("#div3").fadeToggle(3000);</a:t>
            </a:r>
            <a:endParaRPr lang="zh-CN" altLang="en-US"/>
          </a:p>
          <a:p>
            <a:pPr marL="228600" lvl="1" indent="0">
              <a:buNone/>
            </a:pPr>
            <a:r>
              <a:rPr lang="zh-CN" altLang="en-US"/>
              <a:t>});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heme/theme1.xml><?xml version="1.0" encoding="utf-8"?>
<a:theme xmlns:a="http://schemas.openxmlformats.org/drawingml/2006/main" name="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6000</Words>
  <Application>WPS 演示</Application>
  <PresentationFormat>宽屏</PresentationFormat>
  <Paragraphs>297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汉仪旗黑-85S</vt:lpstr>
      <vt:lpstr>Arial Unicode MS</vt:lpstr>
      <vt:lpstr>Calibri</vt:lpstr>
      <vt:lpstr>Office 主题​​</vt:lpstr>
      <vt:lpstr>JQuery效果</vt:lpstr>
      <vt:lpstr>jQuery 效果- 隐藏和显示</vt:lpstr>
      <vt:lpstr>jQuery 效果- 隐藏和显示 </vt:lpstr>
      <vt:lpstr>PowerPoint 演示文稿</vt:lpstr>
      <vt:lpstr>PowerPoint 演示文稿</vt:lpstr>
      <vt:lpstr>jQuery 效果 - 淡入淡出</vt:lpstr>
      <vt:lpstr>jQuery fadeIn() 方法 </vt:lpstr>
      <vt:lpstr>jQuery fadeOut() 方法 </vt:lpstr>
      <vt:lpstr>jQuery fadeToggle() 方法 </vt:lpstr>
      <vt:lpstr>jQuery fadeTo() 方法 </vt:lpstr>
      <vt:lpstr>jQuery 效果 - 滑动</vt:lpstr>
      <vt:lpstr>jQuery slideDown() 方法</vt:lpstr>
      <vt:lpstr>jQuery slideUp() 方法 </vt:lpstr>
      <vt:lpstr>jQuery slideToggle() 方法 </vt:lpstr>
      <vt:lpstr>jQuery 效果- 动画</vt:lpstr>
      <vt:lpstr>PowerPoint 演示文稿</vt:lpstr>
      <vt:lpstr>PowerPoint 演示文稿</vt:lpstr>
      <vt:lpstr>PowerPoint 演示文稿</vt:lpstr>
      <vt:lpstr>PowerPoint 演示文稿</vt:lpstr>
      <vt:lpstr>jQuery 停止动画</vt:lpstr>
      <vt:lpstr>jQuery - 链(Chaining) </vt:lpstr>
      <vt:lpstr>jQuery Callback 方法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崔剑</dc:creator>
  <cp:lastModifiedBy>剑  哥</cp:lastModifiedBy>
  <cp:revision>19</cp:revision>
  <dcterms:created xsi:type="dcterms:W3CDTF">2020-08-11T03:00:00Z</dcterms:created>
  <dcterms:modified xsi:type="dcterms:W3CDTF">2020-08-13T06:59:31Z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2052-11.1.0.9912</vt:lpwstr>
  </property>
</Properties>
</file>

<file path=docProps/thumbnail.jpeg>
</file>